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094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25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349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58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1449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018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585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471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898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8592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845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498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282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1642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220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4019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18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ED078E-302E-4B53-BCAB-7E15E8ED6BB3}" type="datetimeFigureOut">
              <a:rPr lang="sl-SI" smtClean="0"/>
              <a:t>3. 02. 2017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EB78-2342-4FB0-9F73-94E00E30AF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2401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4785" y="79131"/>
            <a:ext cx="11051930" cy="6057899"/>
          </a:xfrm>
        </p:spPr>
        <p:txBody>
          <a:bodyPr/>
          <a:lstStyle/>
          <a:p>
            <a:pPr algn="ctr"/>
            <a:r>
              <a:rPr lang="sl-SI" sz="6000" b="1" dirty="0" smtClean="0"/>
              <a:t>Mladi planinci osvojili</a:t>
            </a:r>
            <a:r>
              <a:rPr lang="sl-SI" sz="6000" dirty="0" smtClean="0"/>
              <a:t/>
            </a:r>
            <a:br>
              <a:rPr lang="sl-SI" sz="6000" dirty="0" smtClean="0"/>
            </a:br>
            <a:r>
              <a:rPr lang="sl-SI" sz="6000" dirty="0" smtClean="0"/>
              <a:t>1. mesto (literarni natečaj)</a:t>
            </a:r>
            <a:br>
              <a:rPr lang="sl-SI" sz="6000" dirty="0" smtClean="0"/>
            </a:br>
            <a:r>
              <a:rPr lang="sl-SI" sz="4000" i="1" dirty="0" smtClean="0">
                <a:solidFill>
                  <a:srgbClr val="92D050"/>
                </a:solidFill>
              </a:rPr>
              <a:t>preberi zmagovano zgodbo</a:t>
            </a:r>
            <a:r>
              <a:rPr lang="sl-SI" sz="6000" dirty="0" smtClean="0"/>
              <a:t/>
            </a:r>
            <a:br>
              <a:rPr lang="sl-SI" sz="6000" dirty="0" smtClean="0"/>
            </a:br>
            <a:r>
              <a:rPr lang="sl-SI" sz="6000" dirty="0" smtClean="0"/>
              <a:t>in</a:t>
            </a:r>
            <a:br>
              <a:rPr lang="sl-SI" sz="6000" dirty="0" smtClean="0"/>
            </a:br>
            <a:r>
              <a:rPr lang="sl-SI" sz="6000" dirty="0" smtClean="0"/>
              <a:t>8. mesto (Mladina in gore)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721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godba stran 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1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godba stran 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1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godba stran 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3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godba stran 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8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godba stran 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12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godba stran 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9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godba stran 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48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ZNANJE 8. mesto - znanj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7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ZNANJE 1. MESTO literarni natečaj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6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godba stran 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5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godba stran 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26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godba stran 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7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godba stran 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38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godba stran 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4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godba stran 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2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godba stran 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8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3</Words>
  <Application>Microsoft Office PowerPoint</Application>
  <PresentationFormat>Širokozaslonsko</PresentationFormat>
  <Paragraphs>1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Naelektreno</vt:lpstr>
      <vt:lpstr>Mladi planinci osvojili 1. mesto (literarni natečaj) preberi zmagovano zgodbo in 8. mesto (Mladina in gore)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OŠ Veržej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Mladi planinci osvojili 1. mesto (literarni natečaj) preberi zmagovano zgodbo in 8. mesto (Mladina in gore) </dc:title>
  <dc:creator>casar.borut@gmail.com</dc:creator>
  <cp:lastModifiedBy>casar.borut@gmail.com</cp:lastModifiedBy>
  <cp:revision>2</cp:revision>
  <dcterms:created xsi:type="dcterms:W3CDTF">2017-02-03T15:42:50Z</dcterms:created>
  <dcterms:modified xsi:type="dcterms:W3CDTF">2017-02-03T15:57:13Z</dcterms:modified>
  <cp:contentStatus>Končni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